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0287000" cy="10287000"/>
  <p:notesSz cx="6858000" cy="9144000"/>
  <p:defaultTextStyle>
    <a:defPPr>
      <a:defRPr lang="en-US"/>
    </a:defPPr>
    <a:lvl1pPr marL="0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7822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5644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63466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51288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39110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26932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14754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702576" algn="l" defTabSz="11756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1980" y="-114"/>
      </p:cViewPr>
      <p:guideLst>
        <p:guide orient="horz" pos="324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3195638"/>
            <a:ext cx="8743950" cy="2205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5829300"/>
            <a:ext cx="72009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7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5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3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1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26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4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6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82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90335" y="619125"/>
            <a:ext cx="2603897" cy="13165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619125"/>
            <a:ext cx="7640241" cy="131659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4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6610351"/>
            <a:ext cx="8743950" cy="2043113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4360070"/>
            <a:ext cx="8743950" cy="2250281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782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564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34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12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391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269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47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25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66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644" y="3600450"/>
            <a:ext cx="5122069" cy="10184607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2162" y="3600450"/>
            <a:ext cx="5122069" cy="10184607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93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1957"/>
            <a:ext cx="9258300" cy="1714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2302670"/>
            <a:ext cx="4545212" cy="959643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7822" indent="0">
              <a:buNone/>
              <a:defRPr sz="2600" b="1"/>
            </a:lvl2pPr>
            <a:lvl3pPr marL="1175644" indent="0">
              <a:buNone/>
              <a:defRPr sz="2300" b="1"/>
            </a:lvl3pPr>
            <a:lvl4pPr marL="1763466" indent="0">
              <a:buNone/>
              <a:defRPr sz="2100" b="1"/>
            </a:lvl4pPr>
            <a:lvl5pPr marL="2351288" indent="0">
              <a:buNone/>
              <a:defRPr sz="2100" b="1"/>
            </a:lvl5pPr>
            <a:lvl6pPr marL="2939110" indent="0">
              <a:buNone/>
              <a:defRPr sz="2100" b="1"/>
            </a:lvl6pPr>
            <a:lvl7pPr marL="3526932" indent="0">
              <a:buNone/>
              <a:defRPr sz="2100" b="1"/>
            </a:lvl7pPr>
            <a:lvl8pPr marL="4114754" indent="0">
              <a:buNone/>
              <a:defRPr sz="2100" b="1"/>
            </a:lvl8pPr>
            <a:lvl9pPr marL="4702576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3262313"/>
            <a:ext cx="4545212" cy="592693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4" y="2302670"/>
            <a:ext cx="4546997" cy="959643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7822" indent="0">
              <a:buNone/>
              <a:defRPr sz="2600" b="1"/>
            </a:lvl2pPr>
            <a:lvl3pPr marL="1175644" indent="0">
              <a:buNone/>
              <a:defRPr sz="2300" b="1"/>
            </a:lvl3pPr>
            <a:lvl4pPr marL="1763466" indent="0">
              <a:buNone/>
              <a:defRPr sz="2100" b="1"/>
            </a:lvl4pPr>
            <a:lvl5pPr marL="2351288" indent="0">
              <a:buNone/>
              <a:defRPr sz="2100" b="1"/>
            </a:lvl5pPr>
            <a:lvl6pPr marL="2939110" indent="0">
              <a:buNone/>
              <a:defRPr sz="2100" b="1"/>
            </a:lvl6pPr>
            <a:lvl7pPr marL="3526932" indent="0">
              <a:buNone/>
              <a:defRPr sz="2100" b="1"/>
            </a:lvl7pPr>
            <a:lvl8pPr marL="4114754" indent="0">
              <a:buNone/>
              <a:defRPr sz="2100" b="1"/>
            </a:lvl8pPr>
            <a:lvl9pPr marL="4702576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4" y="3262313"/>
            <a:ext cx="4546997" cy="5926932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9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1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3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09575"/>
            <a:ext cx="3384352" cy="1743075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409576"/>
            <a:ext cx="5750719" cy="8779670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152651"/>
            <a:ext cx="3384352" cy="7036595"/>
          </a:xfrm>
        </p:spPr>
        <p:txBody>
          <a:bodyPr/>
          <a:lstStyle>
            <a:lvl1pPr marL="0" indent="0">
              <a:buNone/>
              <a:defRPr sz="1800"/>
            </a:lvl1pPr>
            <a:lvl2pPr marL="587822" indent="0">
              <a:buNone/>
              <a:defRPr sz="1500"/>
            </a:lvl2pPr>
            <a:lvl3pPr marL="1175644" indent="0">
              <a:buNone/>
              <a:defRPr sz="1300"/>
            </a:lvl3pPr>
            <a:lvl4pPr marL="1763466" indent="0">
              <a:buNone/>
              <a:defRPr sz="1200"/>
            </a:lvl4pPr>
            <a:lvl5pPr marL="2351288" indent="0">
              <a:buNone/>
              <a:defRPr sz="1200"/>
            </a:lvl5pPr>
            <a:lvl6pPr marL="2939110" indent="0">
              <a:buNone/>
              <a:defRPr sz="1200"/>
            </a:lvl6pPr>
            <a:lvl7pPr marL="3526932" indent="0">
              <a:buNone/>
              <a:defRPr sz="1200"/>
            </a:lvl7pPr>
            <a:lvl8pPr marL="4114754" indent="0">
              <a:buNone/>
              <a:defRPr sz="1200"/>
            </a:lvl8pPr>
            <a:lvl9pPr marL="4702576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5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7200900"/>
            <a:ext cx="6172200" cy="850107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919163"/>
            <a:ext cx="6172200" cy="6172200"/>
          </a:xfrm>
        </p:spPr>
        <p:txBody>
          <a:bodyPr/>
          <a:lstStyle>
            <a:lvl1pPr marL="0" indent="0">
              <a:buNone/>
              <a:defRPr sz="4100"/>
            </a:lvl1pPr>
            <a:lvl2pPr marL="587822" indent="0">
              <a:buNone/>
              <a:defRPr sz="3600"/>
            </a:lvl2pPr>
            <a:lvl3pPr marL="1175644" indent="0">
              <a:buNone/>
              <a:defRPr sz="3100"/>
            </a:lvl3pPr>
            <a:lvl4pPr marL="1763466" indent="0">
              <a:buNone/>
              <a:defRPr sz="2600"/>
            </a:lvl4pPr>
            <a:lvl5pPr marL="2351288" indent="0">
              <a:buNone/>
              <a:defRPr sz="2600"/>
            </a:lvl5pPr>
            <a:lvl6pPr marL="2939110" indent="0">
              <a:buNone/>
              <a:defRPr sz="2600"/>
            </a:lvl6pPr>
            <a:lvl7pPr marL="3526932" indent="0">
              <a:buNone/>
              <a:defRPr sz="2600"/>
            </a:lvl7pPr>
            <a:lvl8pPr marL="4114754" indent="0">
              <a:buNone/>
              <a:defRPr sz="2600"/>
            </a:lvl8pPr>
            <a:lvl9pPr marL="4702576" indent="0">
              <a:buNone/>
              <a:defRPr sz="2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8051007"/>
            <a:ext cx="6172200" cy="1207293"/>
          </a:xfrm>
        </p:spPr>
        <p:txBody>
          <a:bodyPr/>
          <a:lstStyle>
            <a:lvl1pPr marL="0" indent="0">
              <a:buNone/>
              <a:defRPr sz="1800"/>
            </a:lvl1pPr>
            <a:lvl2pPr marL="587822" indent="0">
              <a:buNone/>
              <a:defRPr sz="1500"/>
            </a:lvl2pPr>
            <a:lvl3pPr marL="1175644" indent="0">
              <a:buNone/>
              <a:defRPr sz="1300"/>
            </a:lvl3pPr>
            <a:lvl4pPr marL="1763466" indent="0">
              <a:buNone/>
              <a:defRPr sz="1200"/>
            </a:lvl4pPr>
            <a:lvl5pPr marL="2351288" indent="0">
              <a:buNone/>
              <a:defRPr sz="1200"/>
            </a:lvl5pPr>
            <a:lvl6pPr marL="2939110" indent="0">
              <a:buNone/>
              <a:defRPr sz="1200"/>
            </a:lvl6pPr>
            <a:lvl7pPr marL="3526932" indent="0">
              <a:buNone/>
              <a:defRPr sz="1200"/>
            </a:lvl7pPr>
            <a:lvl8pPr marL="4114754" indent="0">
              <a:buNone/>
              <a:defRPr sz="1200"/>
            </a:lvl8pPr>
            <a:lvl9pPr marL="4702576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411957"/>
            <a:ext cx="9258300" cy="1714500"/>
          </a:xfrm>
          <a:prstGeom prst="rect">
            <a:avLst/>
          </a:prstGeom>
        </p:spPr>
        <p:txBody>
          <a:bodyPr vert="horz" lIns="117564" tIns="58782" rIns="117564" bIns="5878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2400301"/>
            <a:ext cx="9258300" cy="6788945"/>
          </a:xfrm>
          <a:prstGeom prst="rect">
            <a:avLst/>
          </a:prstGeom>
        </p:spPr>
        <p:txBody>
          <a:bodyPr vert="horz" lIns="117564" tIns="58782" rIns="117564" bIns="5878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9534526"/>
            <a:ext cx="2400300" cy="547688"/>
          </a:xfrm>
          <a:prstGeom prst="rect">
            <a:avLst/>
          </a:prstGeom>
        </p:spPr>
        <p:txBody>
          <a:bodyPr vert="horz" lIns="117564" tIns="58782" rIns="117564" bIns="58782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E447C-56FC-4632-9B17-43123F3E8B10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9534526"/>
            <a:ext cx="3257550" cy="547688"/>
          </a:xfrm>
          <a:prstGeom prst="rect">
            <a:avLst/>
          </a:prstGeom>
        </p:spPr>
        <p:txBody>
          <a:bodyPr vert="horz" lIns="117564" tIns="58782" rIns="117564" bIns="58782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9534526"/>
            <a:ext cx="2400300" cy="547688"/>
          </a:xfrm>
          <a:prstGeom prst="rect">
            <a:avLst/>
          </a:prstGeom>
        </p:spPr>
        <p:txBody>
          <a:bodyPr vert="horz" lIns="117564" tIns="58782" rIns="117564" bIns="58782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5150F-D54D-40BA-921E-75AA8C246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3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75644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0867" indent="-440867" algn="l" defTabSz="1175644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5211" indent="-367389" algn="l" defTabSz="1175644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69555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77" indent="-293911" algn="l" defTabSz="117564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5199" indent="-293911" algn="l" defTabSz="1175644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3021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0843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08665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96487" indent="-293911" algn="l" defTabSz="117564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7822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5644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466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1288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9110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26932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754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2576" algn="l" defTabSz="11756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443" l="0" r="899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600" y="0"/>
            <a:ext cx="10058400" cy="670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300" y="1714500"/>
            <a:ext cx="4533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latin typeface="Gabriola" pitchFamily="82" charset="0"/>
                <a:ea typeface="Adobe Heiti Std R" pitchFamily="34" charset="-128"/>
              </a:rPr>
              <a:t>Lorem</a:t>
            </a:r>
            <a:r>
              <a:rPr lang="en-US" sz="9600" dirty="0" smtClean="0">
                <a:latin typeface="Gabriola" pitchFamily="82" charset="0"/>
                <a:ea typeface="Adobe Heiti Std R" pitchFamily="34" charset="-128"/>
              </a:rPr>
              <a:t> </a:t>
            </a:r>
            <a:r>
              <a:rPr lang="en-US" sz="9600" dirty="0" err="1" smtClean="0">
                <a:latin typeface="Gabriola" pitchFamily="82" charset="0"/>
                <a:ea typeface="Adobe Heiti Std R" pitchFamily="34" charset="-128"/>
              </a:rPr>
              <a:t>ipsum</a:t>
            </a:r>
            <a:r>
              <a:rPr lang="en-US" sz="9600" dirty="0" smtClean="0">
                <a:latin typeface="Gabriola" pitchFamily="82" charset="0"/>
                <a:ea typeface="Adobe Heiti Std R" pitchFamily="34" charset="-128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876300" y="5067300"/>
            <a:ext cx="4191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Lorem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ipsum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dolor sit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amet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,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consectetur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adipisicing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elit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,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sed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do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eiusmod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tempor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incididunt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ut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labore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et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dolore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magna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aliqua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847493" y="7048500"/>
            <a:ext cx="64008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Lorem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ipsum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dolor sit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amet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,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consectetur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adipisicing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elit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,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sed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do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eiusmod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tempor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incididunt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ut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labore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et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dolore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 magna </a:t>
            </a:r>
            <a:r>
              <a:rPr lang="en-US" dirty="0" err="1">
                <a:latin typeface="Adobe Heiti Std R" pitchFamily="34" charset="-128"/>
                <a:ea typeface="Adobe Heiti Std R" pitchFamily="34" charset="-128"/>
              </a:rPr>
              <a:t>aliqua</a:t>
            </a:r>
            <a:r>
              <a:rPr lang="en-US" dirty="0">
                <a:latin typeface="Adobe Heiti Std R" pitchFamily="34" charset="-128"/>
                <a:ea typeface="Adobe Heiti Std R" pitchFamily="34" charset="-128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9639300"/>
            <a:ext cx="354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dobe Heiti Std R" pitchFamily="34" charset="-128"/>
                <a:ea typeface="Adobe Heiti Std R" pitchFamily="34" charset="-128"/>
              </a:rPr>
              <a:t>www.hijrahacademy.com</a:t>
            </a:r>
            <a:endParaRPr lang="en-US" sz="2000" dirty="0">
              <a:latin typeface="Adobe Heiti Std R" pitchFamily="34" charset="-128"/>
              <a:ea typeface="Adobe Heiti Std R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" y="266700"/>
            <a:ext cx="232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LOGO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6311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48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</cp:revision>
  <dcterms:created xsi:type="dcterms:W3CDTF">2020-12-26T04:23:54Z</dcterms:created>
  <dcterms:modified xsi:type="dcterms:W3CDTF">2020-12-26T04:47:39Z</dcterms:modified>
</cp:coreProperties>
</file>